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56850-5A62-4160-84FF-6B221142E6E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B29FC-A431-47BE-88F8-3512A0962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84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B29FC-A431-47BE-88F8-3512A09629A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6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82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37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568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218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50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93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66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766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4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16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34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93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89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83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68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7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92E15E-A0D4-4613-A4F4-92DFD8E6716B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69684E1-403B-4273-861A-1CC03857C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47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B68F-3E58-0054-9FD3-384C0B3DD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509" y="967219"/>
            <a:ext cx="8825658" cy="2677648"/>
          </a:xfrm>
        </p:spPr>
        <p:txBody>
          <a:bodyPr/>
          <a:lstStyle/>
          <a:p>
            <a:r>
              <a:rPr lang="en-US" dirty="0"/>
              <a:t>Essential Steps in Data Preprocessing and Cleaning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6E675-59E0-9470-0082-39F145A88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509" y="3888147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en-US" i="1" dirty="0"/>
              <a:t>By</a:t>
            </a:r>
          </a:p>
          <a:p>
            <a:r>
              <a:rPr lang="en-US" dirty="0"/>
              <a:t>Oroos Arshi</a:t>
            </a:r>
          </a:p>
          <a:p>
            <a:r>
              <a:rPr lang="en-US" dirty="0"/>
              <a:t>Research Scholar, UPES Dehradun. India</a:t>
            </a:r>
          </a:p>
          <a:p>
            <a:r>
              <a:rPr lang="en-US" dirty="0"/>
              <a:t>Mentor at AIEYS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703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D242-ECB8-B89F-74DE-07F7969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CDC99-7BE3-14F6-892F-C93C0ABCD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21" t="32027" r="23712" b="29912"/>
          <a:stretch/>
        </p:blipFill>
        <p:spPr>
          <a:xfrm>
            <a:off x="1154954" y="2717763"/>
            <a:ext cx="9636617" cy="2911249"/>
          </a:xfrm>
        </p:spPr>
      </p:pic>
    </p:spTree>
    <p:extLst>
      <p:ext uri="{BB962C8B-B14F-4D97-AF65-F5344CB8AC3E}">
        <p14:creationId xmlns:p14="http://schemas.microsoft.com/office/powerpoint/2010/main" val="38786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8331-0B83-3D0D-6A55-4088063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FAD7-4689-FFD9-5FF6-8016FCC1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799358" cy="3416300"/>
          </a:xfrm>
        </p:spPr>
        <p:txBody>
          <a:bodyPr/>
          <a:lstStyle/>
          <a:p>
            <a:r>
              <a:rPr lang="en-US" dirty="0"/>
              <a:t>Check for Missing Values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8A92A-F6D6-B9E5-0C0E-B8AAD3BE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55" t="35107" r="46496" b="53639"/>
          <a:stretch/>
        </p:blipFill>
        <p:spPr>
          <a:xfrm>
            <a:off x="1417740" y="3539862"/>
            <a:ext cx="9874238" cy="1317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B740B-4D53-B2DC-9446-59236393682C}"/>
              </a:ext>
            </a:extLst>
          </p:cNvPr>
          <p:cNvSpPr txBox="1"/>
          <p:nvPr/>
        </p:nvSpPr>
        <p:spPr>
          <a:xfrm>
            <a:off x="1417740" y="5318320"/>
            <a:ext cx="9697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Since this dataset is clean, we will artificially introduce missing values for practice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353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99FA-F326-6162-B43F-E453EA86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93C5D-D118-1B17-98C2-AB5473AE3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45" t="44115" r="33047" b="17824"/>
          <a:stretch/>
        </p:blipFill>
        <p:spPr>
          <a:xfrm>
            <a:off x="1258472" y="2983633"/>
            <a:ext cx="8075310" cy="2797181"/>
          </a:xfrm>
        </p:spPr>
      </p:pic>
    </p:spTree>
    <p:extLst>
      <p:ext uri="{BB962C8B-B14F-4D97-AF65-F5344CB8AC3E}">
        <p14:creationId xmlns:p14="http://schemas.microsoft.com/office/powerpoint/2010/main" val="235312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B0D1-9F5C-4152-3E13-6B217DC3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Missing 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B56A-4A53-9388-B16A-7357BF27D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 Missing Values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49BA1-8FF7-132E-778D-46DF83A6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59" y="3365107"/>
            <a:ext cx="8641647" cy="10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2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AC5B-B0D2-3AE2-7560-61DCD5CC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D9FD4-68F9-52FE-8C5F-84DF21869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46021"/>
            <a:ext cx="8825659" cy="3416300"/>
          </a:xfrm>
        </p:spPr>
        <p:txBody>
          <a:bodyPr/>
          <a:lstStyle/>
          <a:p>
            <a:r>
              <a:rPr lang="en-US" dirty="0"/>
              <a:t>Visualize the data</a:t>
            </a:r>
          </a:p>
          <a:p>
            <a:r>
              <a:rPr lang="en-US" dirty="0"/>
              <a:t>A process of summarizing, visualizing, and understanding data patterns and relationships.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733CC-CD60-2B32-10C5-B32784B5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6" t="37064" r="42477" b="39450"/>
          <a:stretch/>
        </p:blipFill>
        <p:spPr>
          <a:xfrm>
            <a:off x="1910227" y="3592777"/>
            <a:ext cx="8070386" cy="20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1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E31D-F460-EBA3-2E15-C9CFDF91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458-5D98-9F2E-06A1-F2C7EC25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outliers</a:t>
            </a:r>
          </a:p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points are significantly different from most other points in a dataset.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4F8E8-DC6C-B6E8-EA03-3B221A5A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2" t="34496" r="50000" b="51559"/>
          <a:stretch/>
        </p:blipFill>
        <p:spPr>
          <a:xfrm>
            <a:off x="1497168" y="3601731"/>
            <a:ext cx="8141229" cy="14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EC06-07CE-CD79-A3CA-87435F7A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Data Transformation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DCE82-F78A-0D8F-3A56-D383FAD27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20" t="42396" r="23169" b="14877"/>
          <a:stretch/>
        </p:blipFill>
        <p:spPr>
          <a:xfrm>
            <a:off x="1510018" y="2776755"/>
            <a:ext cx="8549583" cy="2877424"/>
          </a:xfrm>
        </p:spPr>
      </p:pic>
    </p:spTree>
    <p:extLst>
      <p:ext uri="{BB962C8B-B14F-4D97-AF65-F5344CB8AC3E}">
        <p14:creationId xmlns:p14="http://schemas.microsoft.com/office/powerpoint/2010/main" val="330449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AD1A-8BCA-4F50-2F08-192BE51B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the Features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1ACCA-C839-8CA5-2A62-681118A6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330" y="3899325"/>
            <a:ext cx="8106906" cy="18481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24811-8296-258D-4445-F60E8D7142C2}"/>
              </a:ext>
            </a:extLst>
          </p:cNvPr>
          <p:cNvSpPr txBox="1"/>
          <p:nvPr/>
        </p:nvSpPr>
        <p:spPr>
          <a:xfrm>
            <a:off x="1334642" y="2958675"/>
            <a:ext cx="846628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Standardizing or normalizing numeric features to bring them to a similar scale.</a:t>
            </a:r>
          </a:p>
        </p:txBody>
      </p:sp>
    </p:spTree>
    <p:extLst>
      <p:ext uri="{BB962C8B-B14F-4D97-AF65-F5344CB8AC3E}">
        <p14:creationId xmlns:p14="http://schemas.microsoft.com/office/powerpoint/2010/main" val="101407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AE2A-C99F-FA32-3E99-20EF84C3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Splitting the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F6327-0BCD-3175-A811-F1D5243C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730" t="35029" r="17644" b="27401"/>
          <a:stretch/>
        </p:blipFill>
        <p:spPr>
          <a:xfrm>
            <a:off x="1154954" y="3825379"/>
            <a:ext cx="10168770" cy="27683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A26C0-A90F-EBFA-4BC5-B8477B8CEDA4}"/>
              </a:ext>
            </a:extLst>
          </p:cNvPr>
          <p:cNvSpPr txBox="1"/>
          <p:nvPr/>
        </p:nvSpPr>
        <p:spPr>
          <a:xfrm>
            <a:off x="938875" y="2445889"/>
            <a:ext cx="10314249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subset of data used to train a machine learning model.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Divide the data into training and testing sets using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80% for training and 20% for testing to evaluate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6608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3B16-761C-309B-ED3C-398B97D8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11E5-E331-9E28-D841-4CE71DF8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demonstrates:</a:t>
            </a:r>
          </a:p>
          <a:p>
            <a:pPr>
              <a:buFont typeface="+mj-lt"/>
              <a:buAutoNum type="arabicPeriod"/>
            </a:pPr>
            <a:r>
              <a:rPr lang="en-US" dirty="0"/>
              <a:t>Loading and exploring the Iris dataset.</a:t>
            </a:r>
          </a:p>
          <a:p>
            <a:pPr>
              <a:buFont typeface="+mj-lt"/>
              <a:buAutoNum type="arabicPeriod"/>
            </a:pPr>
            <a:r>
              <a:rPr lang="en-US" dirty="0"/>
              <a:t>Introducing and handling missing values.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Visualizing data distributions and detecting outliers.</a:t>
            </a:r>
          </a:p>
          <a:p>
            <a:pPr>
              <a:buFont typeface="+mj-lt"/>
              <a:buAutoNum type="arabicPeriod"/>
            </a:pPr>
            <a:r>
              <a:rPr lang="en-US" dirty="0"/>
              <a:t>Encoding categorical variables.</a:t>
            </a:r>
          </a:p>
          <a:p>
            <a:pPr>
              <a:buFont typeface="+mj-lt"/>
              <a:buAutoNum type="arabicPeriod"/>
            </a:pPr>
            <a:r>
              <a:rPr lang="en-US" dirty="0"/>
              <a:t>Scaling numerical features.</a:t>
            </a:r>
          </a:p>
          <a:p>
            <a:pPr>
              <a:buFont typeface="+mj-lt"/>
              <a:buAutoNum type="arabicPeriod"/>
            </a:pPr>
            <a:r>
              <a:rPr lang="en-US" dirty="0"/>
              <a:t>Splitting the data for training and testing.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26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3BD6-6D4F-0EF8-3BC0-39255166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preprocessing and Cleaning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637E86-1C9D-DD4B-E451-7A3F622847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0731" y="2884767"/>
            <a:ext cx="1060641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refers to the steps taken to prepare raw data for analysis or modeling.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involves fixing or removing errors, inconsistencies, and missing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it Matters: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Enhances the quality of input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Boosts model performance and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1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82DF-19E2-C0A3-90A4-98DA5A06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076E37-20CF-F0F0-9E00-3162D831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Steps in Data Cleaning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77DCF-8A0B-51E5-3585-707AE19F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30" t="29236" r="7041" b="33456"/>
          <a:stretch/>
        </p:blipFill>
        <p:spPr>
          <a:xfrm>
            <a:off x="1492059" y="3045204"/>
            <a:ext cx="8715057" cy="32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8566-6351-614B-A862-CB8DA26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72063-0F99-EC35-5578-46FD9F9D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27" y="2600587"/>
            <a:ext cx="8080462" cy="39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BFA5-E34D-EBB2-F9FB-CA55BAF8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Data preprocessing steps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FD52EA-ECB2-5C24-6376-E6B5A94E2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4561" y="2570744"/>
            <a:ext cx="38010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Steps in Data Preprocessing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A8AA2-8BB9-BFE4-F849-A7E465FAA308}"/>
              </a:ext>
            </a:extLst>
          </p:cNvPr>
          <p:cNvSpPr txBox="1"/>
          <p:nvPr/>
        </p:nvSpPr>
        <p:spPr>
          <a:xfrm>
            <a:off x="844561" y="2893909"/>
            <a:ext cx="73011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/>
              <a:t>1. Data Cleaning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Fix missing values, outliers, and structural errors.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/>
              <a:t>2. Data Transformation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Normalize, scale, or encode data as needed.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/>
              <a:t>3. Feature Engineering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Create, combine, or select features.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/>
              <a:t>4. Data Splitting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Divide data into training, validation, and testing sets.</a:t>
            </a:r>
          </a:p>
        </p:txBody>
      </p:sp>
    </p:spTree>
    <p:extLst>
      <p:ext uri="{BB962C8B-B14F-4D97-AF65-F5344CB8AC3E}">
        <p14:creationId xmlns:p14="http://schemas.microsoft.com/office/powerpoint/2010/main" val="380039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B1BB-18A3-E04B-CA2C-DE5C16AE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88A4A-791D-B15F-62BB-123EC13F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1"/>
            <a:ext cx="8825659" cy="3416300"/>
          </a:xfrm>
        </p:spPr>
        <p:txBody>
          <a:bodyPr/>
          <a:lstStyle/>
          <a:p>
            <a:r>
              <a:rPr lang="en-US" dirty="0"/>
              <a:t>Key Steps in Data Preprocessing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54118-9D79-646B-1E6A-7023D0BD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40" t="24167" r="7867" b="30031"/>
          <a:stretch/>
        </p:blipFill>
        <p:spPr>
          <a:xfrm>
            <a:off x="1154954" y="3008912"/>
            <a:ext cx="7921935" cy="34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0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219-D67A-D5E3-ED2A-061365CC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AA51A-5A3E-0519-0B90-9A1DD7E4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288" t="24163" r="5350" b="45081"/>
          <a:stretch/>
        </p:blipFill>
        <p:spPr>
          <a:xfrm>
            <a:off x="1154954" y="2892666"/>
            <a:ext cx="9404059" cy="2695327"/>
          </a:xfrm>
        </p:spPr>
      </p:pic>
    </p:spTree>
    <p:extLst>
      <p:ext uri="{BB962C8B-B14F-4D97-AF65-F5344CB8AC3E}">
        <p14:creationId xmlns:p14="http://schemas.microsoft.com/office/powerpoint/2010/main" val="239819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567B-975A-0E1F-B0F1-4E91D3B6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D617-46BE-6AE7-DDA3-1DD91A0F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2844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Preprocessing Iris dataset</a:t>
            </a:r>
          </a:p>
          <a:p>
            <a:pPr marL="0" indent="0">
              <a:buNone/>
            </a:pPr>
            <a:r>
              <a:rPr lang="en-US" dirty="0"/>
              <a:t>What is the Iris Dataset?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Iris dataset is a classic dataset in machine learning.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Target Variable: </a:t>
            </a:r>
            <a:r>
              <a:rPr lang="en-US" dirty="0"/>
              <a:t>Species: </a:t>
            </a:r>
            <a:r>
              <a:rPr lang="en-US" dirty="0" err="1"/>
              <a:t>Setosa</a:t>
            </a:r>
            <a:r>
              <a:rPr lang="en-US" dirty="0"/>
              <a:t>, Versicolor, Virginica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Goal: </a:t>
            </a:r>
            <a:r>
              <a:rPr lang="en-US" dirty="0"/>
              <a:t>Predict species based on flower measurements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ED921-600F-5D87-D244-5998FE7A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77" t="30336" r="15711" b="39328"/>
          <a:stretch/>
        </p:blipFill>
        <p:spPr>
          <a:xfrm>
            <a:off x="3221373" y="4581649"/>
            <a:ext cx="5108896" cy="19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1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16F-6282-C1B6-433D-7DEA86CE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Libraries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BDE6D-55B0-B0C6-49F0-09F51E43E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315" t="33310" r="42368" b="41397"/>
          <a:stretch/>
        </p:blipFill>
        <p:spPr>
          <a:xfrm>
            <a:off x="956344" y="2910979"/>
            <a:ext cx="9620138" cy="2567031"/>
          </a:xfrm>
        </p:spPr>
      </p:pic>
    </p:spTree>
    <p:extLst>
      <p:ext uri="{BB962C8B-B14F-4D97-AF65-F5344CB8AC3E}">
        <p14:creationId xmlns:p14="http://schemas.microsoft.com/office/powerpoint/2010/main" val="933344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</TotalTime>
  <Words>375</Words>
  <Application>Microsoft Office PowerPoint</Application>
  <PresentationFormat>Widescreen</PresentationFormat>
  <Paragraphs>65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Symbol</vt:lpstr>
      <vt:lpstr>Wingdings</vt:lpstr>
      <vt:lpstr>Wingdings 3</vt:lpstr>
      <vt:lpstr>Ion Boardroom</vt:lpstr>
      <vt:lpstr>Essential Steps in Data Preprocessing and Cleaning</vt:lpstr>
      <vt:lpstr>What is data preprocessing and Cleaning</vt:lpstr>
      <vt:lpstr>Data Cleaning</vt:lpstr>
      <vt:lpstr>PowerPoint Presentation</vt:lpstr>
      <vt:lpstr>Overview of Data preprocessing steps</vt:lpstr>
      <vt:lpstr>PowerPoint Presentation</vt:lpstr>
      <vt:lpstr>PowerPoint Presentation</vt:lpstr>
      <vt:lpstr>Practical Example</vt:lpstr>
      <vt:lpstr>Import the Libraries</vt:lpstr>
      <vt:lpstr>Load the Dataset</vt:lpstr>
      <vt:lpstr>3. Data cleaning</vt:lpstr>
      <vt:lpstr>PowerPoint Presentation</vt:lpstr>
      <vt:lpstr>Handle Missing Values</vt:lpstr>
      <vt:lpstr>4. Exploratory Data Analysis (EDA)</vt:lpstr>
      <vt:lpstr>PowerPoint Presentation</vt:lpstr>
      <vt:lpstr>5. Data Transformation</vt:lpstr>
      <vt:lpstr>Scale the Features</vt:lpstr>
      <vt:lpstr>6. Splitting the dataset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Oroos Arshi</dc:creator>
  <cp:lastModifiedBy>Oroos Arshi</cp:lastModifiedBy>
  <cp:revision>3</cp:revision>
  <dcterms:created xsi:type="dcterms:W3CDTF">2024-12-08T11:12:22Z</dcterms:created>
  <dcterms:modified xsi:type="dcterms:W3CDTF">2024-12-08T13:11:14Z</dcterms:modified>
</cp:coreProperties>
</file>